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Play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58"/>
  </p:normalViewPr>
  <p:slideViewPr>
    <p:cSldViewPr snapToGrid="0">
      <p:cViewPr varScale="1">
        <p:scale>
          <a:sx n="112" d="100"/>
          <a:sy n="112" d="100"/>
        </p:scale>
        <p:origin x="23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meld.microsoft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635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 rot="-5400000">
            <a:off x="3799865" y="-1524511"/>
            <a:ext cx="4592270" cy="1219200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1000">
                <a:srgbClr val="000000">
                  <a:alpha val="30196"/>
                </a:srgbClr>
              </a:gs>
              <a:gs pos="35000">
                <a:srgbClr val="000000">
                  <a:alpha val="45882"/>
                </a:srgbClr>
              </a:gs>
              <a:gs pos="100000">
                <a:srgbClr val="000000">
                  <a:alpha val="90196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lay"/>
              <a:buNone/>
            </a:pPr>
            <a:br>
              <a:rPr lang="en-US" sz="4100">
                <a:solidFill>
                  <a:schemeClr val="lt1"/>
                </a:solidFill>
              </a:rPr>
            </a:br>
            <a:r>
              <a:rPr lang="en-US" sz="4100">
                <a:solidFill>
                  <a:schemeClr val="lt1"/>
                </a:solidFill>
              </a:rPr>
              <a:t>Finding collaborators through enclaved Me-agent Communication</a:t>
            </a:r>
            <a:br>
              <a:rPr lang="en-US" sz="4100">
                <a:solidFill>
                  <a:schemeClr val="lt1"/>
                </a:solidFill>
              </a:rPr>
            </a:br>
            <a:r>
              <a:rPr lang="en-US" sz="4100">
                <a:solidFill>
                  <a:schemeClr val="lt1"/>
                </a:solidFill>
              </a:rPr>
              <a:t>April 23, 2026</a:t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68" y="139649"/>
            <a:ext cx="3826034" cy="4452612"/>
          </a:xfrm>
          <a:custGeom>
            <a:avLst/>
            <a:gdLst/>
            <a:ahLst/>
            <a:cxnLst/>
            <a:rect l="l" t="t" r="r" b="b"/>
            <a:pathLst>
              <a:path w="4044302" h="4706612" extrusionOk="0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149826" y="139649"/>
            <a:ext cx="3968325" cy="4982092"/>
          </a:xfrm>
          <a:custGeom>
            <a:avLst/>
            <a:gdLst/>
            <a:ahLst/>
            <a:cxnLst/>
            <a:rect l="l" t="t" r="r" b="b"/>
            <a:pathLst>
              <a:path w="4079551" h="5121742" extrusionOk="0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3675" y="464846"/>
            <a:ext cx="3968325" cy="4965808"/>
          </a:xfrm>
          <a:custGeom>
            <a:avLst/>
            <a:gdLst/>
            <a:ahLst/>
            <a:cxnLst/>
            <a:rect l="l" t="t" r="r" b="b"/>
            <a:pathLst>
              <a:path w="4073848" h="5097855" extrusionOk="0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1081561" y="5172915"/>
            <a:ext cx="8804444" cy="100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Play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Play"/>
                <a:ea typeface="Play"/>
                <a:cs typeface="Play"/>
                <a:sym typeface="Play"/>
              </a:rPr>
              <a:t>Let’s match Nicole’s me-agent with everyone’s me-agent in Redmond.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1138036" y="4930471"/>
            <a:ext cx="88044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Play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Play"/>
                <a:ea typeface="Play"/>
                <a:cs typeface="Play"/>
                <a:sym typeface="Play"/>
              </a:rPr>
              <a:t>The enclaves produce three scores.</a:t>
            </a:r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64" y="139649"/>
            <a:ext cx="3743086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838" y="139649"/>
            <a:ext cx="3968324" cy="498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157129"/>
            <a:ext cx="3968324" cy="496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483" y="380014"/>
            <a:ext cx="1876979" cy="64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227" y="323025"/>
            <a:ext cx="1672949" cy="5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0704" y="380014"/>
            <a:ext cx="1831165" cy="642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1120985" y="5009946"/>
            <a:ext cx="105834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Play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Play"/>
                <a:ea typeface="Play"/>
                <a:cs typeface="Play"/>
                <a:sym typeface="Play"/>
              </a:rPr>
              <a:t>Nicole should ask Saleema for a coffee in the real world.</a:t>
            </a:r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483" y="380014"/>
            <a:ext cx="1876979" cy="64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227" y="323025"/>
            <a:ext cx="1672949" cy="5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0704" y="380014"/>
            <a:ext cx="1831165" cy="64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950" y="1281865"/>
            <a:ext cx="2863850" cy="359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/>
        </p:nvSpPr>
        <p:spPr>
          <a:xfrm>
            <a:off x="0" y="3244334"/>
            <a:ext cx="121920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https://projectmeld.microsoft.com</a:t>
            </a:r>
            <a:endParaRPr sz="4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/>
          <p:nvPr/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lay"/>
              <a:buNone/>
            </a:pPr>
            <a:r>
              <a:rPr lang="en-US" sz="1500">
                <a:solidFill>
                  <a:schemeClr val="lt1"/>
                </a:solidFill>
              </a:rPr>
              <a:t>Demo setting: 4 Great DNA labs in early 1950s</a:t>
            </a: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PW: MsrRocks1234</a:t>
            </a:r>
            <a:endParaRPr/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1219810"/>
            <a:ext cx="6903720" cy="441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of signed-up researchers</a:t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1383773"/>
            <a:ext cx="6903720" cy="409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 Microsoft graph data (OneDrive, Teams, Outlook, Calendar) to create me-agent with private data.</a:t>
            </a:r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1728959"/>
            <a:ext cx="6903720" cy="3400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Enclaved matches reveal scores.</a:t>
            </a:r>
            <a:endParaRPr/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data beats matching on just public data!</a:t>
            </a:r>
            <a:endParaRPr/>
          </a:p>
        </p:txBody>
      </p:sp>
      <p:pic>
        <p:nvPicPr>
          <p:cNvPr id="232" name="Google Shape;232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1478700"/>
            <a:ext cx="6903720" cy="39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Play"/>
              <a:buNone/>
            </a:pPr>
            <a:r>
              <a:rPr lang="en-US" sz="4600"/>
              <a:t>Finding a Needle in a Haystack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is planning a visit to Redmond. She doesn’t know anyone there. </a:t>
            </a:r>
            <a:endParaRPr/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Whom should she ask out for a coffee?</a:t>
            </a:r>
            <a:endParaRPr/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Play"/>
              <a:buNone/>
            </a:pPr>
            <a:r>
              <a:rPr lang="en-US" sz="4600"/>
              <a:t>Finding a Needle in a Haystack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is planning a visit to Redmond. She doesn’t know anyone there. </a:t>
            </a:r>
            <a:endParaRPr/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Whom should she talk to over a coffee?</a:t>
            </a:r>
            <a:endParaRPr/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03" y="5142521"/>
            <a:ext cx="4181666" cy="1641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lay"/>
              <a:buNone/>
            </a:pPr>
            <a:r>
              <a:rPr lang="en-US" sz="5300"/>
              <a:t>Matchmakers</a:t>
            </a:r>
            <a:endParaRPr sz="4300"/>
          </a:p>
        </p:txBody>
      </p:sp>
      <p:sp>
        <p:nvSpPr>
          <p:cNvPr id="119" name="Google Shape;119;p16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might ask “Whitney”, the matchmaker.</a:t>
            </a:r>
            <a:endParaRPr/>
          </a:p>
          <a:p>
            <a:pPr marL="0" marR="0" lvl="0" indent="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Whitney knows both Nicole’s and Saleema’s recent work and can suggest a connection.</a:t>
            </a:r>
            <a:endParaRPr/>
          </a:p>
        </p:txBody>
      </p:sp>
      <p:pic>
        <p:nvPicPr>
          <p:cNvPr id="121" name="Google Shape;12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What if there aren’t enough Whitneys?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838200" y="4718595"/>
            <a:ext cx="5410200" cy="18288"/>
          </a:xfrm>
          <a:custGeom>
            <a:avLst/>
            <a:gdLst/>
            <a:ahLst/>
            <a:cxnLst/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 extrusionOk="0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4198966" y="2147357"/>
            <a:ext cx="3810000" cy="410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</a:rPr>
              <a:t>Assume that Eric’s me-agent knows *everything* about Eric (not just his public data).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 extrusionOk="0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198966" y="2147357"/>
            <a:ext cx="3810000" cy="410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</a:rPr>
              <a:t>Assume that Eric’s me-agent knows *everything* about Eric (not just his public data).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</a:rPr>
              <a:t>Assume that Nicole’s me-agent knows *everything* about Nicole (not just her public data).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 extrusionOk="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3823970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Let’s have Eric’s and Nicole’s me-agents talk directly and figure out a “should-talk” score in an </a:t>
            </a:r>
            <a:r>
              <a:rPr lang="en-US" sz="2200" i="1"/>
              <a:t>enclave.</a:t>
            </a:r>
            <a:endParaRPr sz="2200"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The only data that comes out of the enclave is the should-talk score.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658" y="2244676"/>
            <a:ext cx="4270857" cy="53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7905" y="0"/>
            <a:ext cx="68847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099" y="366967"/>
            <a:ext cx="2597151" cy="88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Macintosh PowerPoint</Application>
  <PresentationFormat>Widescreen</PresentationFormat>
  <Paragraphs>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Play</vt:lpstr>
      <vt:lpstr>Courier New</vt:lpstr>
      <vt:lpstr>Arial</vt:lpstr>
      <vt:lpstr>Office Theme</vt:lpstr>
      <vt:lpstr> Finding collaborators through enclaved Me-agent Communication April 23, 2026</vt:lpstr>
      <vt:lpstr>Finding a Needle in a Haystack</vt:lpstr>
      <vt:lpstr>Finding a Needle in a Haystack</vt:lpstr>
      <vt:lpstr>Matchmakers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setting: 4 Great DNA labs in early 1950s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Ilan Strauss</cp:lastModifiedBy>
  <cp:revision>2</cp:revision>
  <dcterms:modified xsi:type="dcterms:W3CDTF">2026-06-02T19:01:35Z</dcterms:modified>
</cp:coreProperties>
</file>